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85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10" r:id="rId19"/>
    <p:sldId id="309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4" r:id="rId43"/>
    <p:sldId id="335" r:id="rId44"/>
    <p:sldId id="336" r:id="rId45"/>
    <p:sldId id="337" r:id="rId46"/>
    <p:sldId id="338" r:id="rId4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8750" autoAdjust="0"/>
    <p:restoredTop sz="94364" autoAdjust="0"/>
  </p:normalViewPr>
  <p:slideViewPr>
    <p:cSldViewPr snapToGrid="0">
      <p:cViewPr>
        <p:scale>
          <a:sx n="75" d="100"/>
          <a:sy n="75" d="100"/>
        </p:scale>
        <p:origin x="-708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264EE-562F-4471-80BF-33E15E3F939E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AFBC1-F07B-4D44-876D-8080C757BAD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771278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58388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59516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911806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149770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67212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879224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42090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221549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143490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216224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33185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12A46-D250-4329-8514-FA02DE43B9B8}" type="datetimeFigureOut">
              <a:rPr lang="pt-BR" smtClean="0"/>
              <a:pPr/>
              <a:t>10/07/2021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93976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9" y="-243114"/>
            <a:ext cx="11121118" cy="625257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478356" y="6211669"/>
            <a:ext cx="57182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</a:t>
            </a:r>
            <a:r>
              <a:rPr lang="pt-BR" dirty="0" smtClean="0"/>
              <a:t>www.linkedin.com/in/pâmela-apolinario-46878675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996632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739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7494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143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0405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57207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8719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08339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9054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72668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20605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824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2478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2386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4759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2407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1264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77539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96268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24026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0095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9565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7039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06561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2733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7481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7273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55091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911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6803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90525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8976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915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07567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51843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1321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9996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6362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04330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4465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381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7663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069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50523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8778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140368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2450</TotalTime>
  <Words>3</Words>
  <Application>Microsoft Office PowerPoint</Application>
  <PresentationFormat>Personalizar</PresentationFormat>
  <Paragraphs>1</Paragraphs>
  <Slides>46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47" baseType="lpstr">
      <vt:lpstr>Tema do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Helio Saldanha do Nascimento</dc:creator>
  <cp:lastModifiedBy>Saldanha</cp:lastModifiedBy>
  <cp:revision>39</cp:revision>
  <dcterms:created xsi:type="dcterms:W3CDTF">2021-06-16T19:12:53Z</dcterms:created>
  <dcterms:modified xsi:type="dcterms:W3CDTF">2021-07-11T02:17:47Z</dcterms:modified>
</cp:coreProperties>
</file>